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1" r:id="rId3"/>
    <p:sldId id="363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66" r:id="rId21"/>
    <p:sldId id="382" r:id="rId22"/>
    <p:sldId id="383" r:id="rId23"/>
    <p:sldId id="284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7264092-0C76-4572-AF6C-7465843F3D32}" type="datetimeFigureOut">
              <a:rPr lang="pl-PL" smtClean="0"/>
              <a:pPr/>
              <a:t>2015-04-14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E2D28BA-9BAA-4B5F-BF33-357AA5D0F0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75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6D8C2B-C763-4068-BDC5-3C034F1777E1}" type="datetimeFigureOut">
              <a:rPr lang="pl-PL" smtClean="0"/>
              <a:pPr/>
              <a:t>2015-04-14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1A632C1-CA67-42B6-B2CE-C76C8AA5112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122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Gmina Laskowa na Śliwkowym Szlaku</a:t>
            </a:r>
            <a:endParaRPr lang="pl-PL" sz="4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602" y="409933"/>
            <a:ext cx="2158556" cy="23420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068" y="618186"/>
            <a:ext cx="4388701" cy="169885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72755" y="4778062"/>
            <a:ext cx="325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2008-2015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301543" y="5569566"/>
            <a:ext cx="300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6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OSP w Ujanowicach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Zagospodarowanie przestrzeni publicznej przy OSP w Ujanowicach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>
                <a:solidFill>
                  <a:schemeClr val="tx1"/>
                </a:solidFill>
              </a:rPr>
              <a:t>49 </a:t>
            </a:r>
            <a:r>
              <a:rPr lang="pl-PL" sz="2400" b="1" dirty="0" smtClean="0">
                <a:solidFill>
                  <a:schemeClr val="tx1"/>
                </a:solidFill>
              </a:rPr>
              <a:t>247,44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10" name="Picture 3" descr="C:\Users\ppp\Desktop\OSP_Ujanowice\Rozliczenie\zdjęcia\DSC079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6" y="1901858"/>
            <a:ext cx="5352256" cy="4014192"/>
          </a:xfrm>
          <a:prstGeom prst="rect">
            <a:avLst/>
          </a:prstGeom>
          <a:noFill/>
        </p:spPr>
      </p:pic>
      <p:pic>
        <p:nvPicPr>
          <p:cNvPr id="11" name="Picture 2" descr="C:\Users\ppp\Desktop\OSP_Ujanowice\Rozliczenie\zdjęcia\DSC079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16"/>
          <a:stretch>
            <a:fillRect/>
          </a:stretch>
        </p:blipFill>
        <p:spPr bwMode="auto">
          <a:xfrm>
            <a:off x="6277766" y="2428238"/>
            <a:ext cx="4992906" cy="2961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miejscowości Krosna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24 999,00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73"/>
          <a:stretch/>
        </p:blipFill>
        <p:spPr>
          <a:xfrm>
            <a:off x="785677" y="1939312"/>
            <a:ext cx="5658051" cy="37863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62"/>
          <a:stretch/>
        </p:blipFill>
        <p:spPr>
          <a:xfrm>
            <a:off x="6654867" y="2073798"/>
            <a:ext cx="5056322" cy="336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miejscowości Kamionka Mała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26 663,20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13"/>
          <a:stretch/>
        </p:blipFill>
        <p:spPr>
          <a:xfrm>
            <a:off x="1202028" y="1939312"/>
            <a:ext cx="5816958" cy="38342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25"/>
          <a:stretch/>
        </p:blipFill>
        <p:spPr>
          <a:xfrm>
            <a:off x="7228570" y="2219218"/>
            <a:ext cx="4445270" cy="293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miejscowości Jaworzna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26 663,20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62"/>
          <a:stretch/>
        </p:blipFill>
        <p:spPr>
          <a:xfrm>
            <a:off x="3306685" y="1780192"/>
            <a:ext cx="5904356" cy="392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miejscowości Sechna wraz z zagospodarowaniem przestrzeni związanej z produktem lokalnym</a:t>
            </a:r>
            <a:r>
              <a:rPr lang="pl-PL" sz="24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29 916,83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44" y="1828801"/>
            <a:ext cx="5237408" cy="39280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88"/>
          <a:stretch/>
        </p:blipFill>
        <p:spPr>
          <a:xfrm>
            <a:off x="6414754" y="1828801"/>
            <a:ext cx="5458590" cy="366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miejscowości </a:t>
            </a:r>
            <a:r>
              <a:rPr lang="pl-PL" sz="2400" b="1" dirty="0" err="1" smtClean="0">
                <a:solidFill>
                  <a:schemeClr val="tx1"/>
                </a:solidFill>
              </a:rPr>
              <a:t>Żmiąca</a:t>
            </a:r>
            <a:r>
              <a:rPr lang="pl-PL" sz="2400" b="1" dirty="0" smtClean="0">
                <a:solidFill>
                  <a:schemeClr val="tx1"/>
                </a:solidFill>
              </a:rPr>
              <a:t> wraz z nasadzeniem śliw i zakupem stoisk składanych</a:t>
            </a:r>
            <a:r>
              <a:rPr lang="pl-PL" sz="24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29 916,83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25"/>
          <a:stretch/>
        </p:blipFill>
        <p:spPr>
          <a:xfrm>
            <a:off x="6307254" y="1800541"/>
            <a:ext cx="5566090" cy="36767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49"/>
          <a:stretch/>
        </p:blipFill>
        <p:spPr>
          <a:xfrm>
            <a:off x="361203" y="1770897"/>
            <a:ext cx="5746547" cy="3812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err="1" smtClean="0">
                <a:solidFill>
                  <a:schemeClr val="tx1"/>
                </a:solidFill>
              </a:rPr>
              <a:t>Hubertówka</a:t>
            </a:r>
            <a:r>
              <a:rPr lang="pl-PL" sz="2400" b="1" dirty="0" smtClean="0">
                <a:solidFill>
                  <a:schemeClr val="tx1"/>
                </a:solidFill>
              </a:rPr>
              <a:t> pod Jaworzem - Hubert Bednarek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Rozwój rekreacji poprzez budowę placu zabaw oraz sauny ogrodowej z balią we wsi </a:t>
            </a:r>
            <a:r>
              <a:rPr lang="pl-PL" sz="2400" b="1" dirty="0" err="1" smtClean="0">
                <a:solidFill>
                  <a:schemeClr val="tx1"/>
                </a:solidFill>
              </a:rPr>
              <a:t>Kobyłczyna</a:t>
            </a:r>
            <a:r>
              <a:rPr lang="pl-PL" sz="24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50 000,00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60" y="2120910"/>
            <a:ext cx="4294336" cy="29957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254" y="2148085"/>
            <a:ext cx="4202001" cy="294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Nowak Łukasz Firma Produkcyjno - Usługowa "NATUREX"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Budowa „Ścieżki informacyjnej - szlakiem produktów regionalnych i lokalnych”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>
                <a:solidFill>
                  <a:schemeClr val="tx1"/>
                </a:solidFill>
              </a:rPr>
              <a:t>22 </a:t>
            </a:r>
            <a:r>
              <a:rPr lang="pl-PL" sz="2400" b="1" dirty="0" smtClean="0">
                <a:solidFill>
                  <a:schemeClr val="tx1"/>
                </a:solidFill>
              </a:rPr>
              <a:t>253,37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998" y="5582280"/>
            <a:ext cx="695347" cy="754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19" t="-2124" r="-4814" b="2124"/>
          <a:stretch/>
        </p:blipFill>
        <p:spPr>
          <a:xfrm rot="5400000">
            <a:off x="330843" y="2640775"/>
            <a:ext cx="4238992" cy="30323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56"/>
          <a:stretch/>
        </p:blipFill>
        <p:spPr>
          <a:xfrm>
            <a:off x="4292994" y="3805834"/>
            <a:ext cx="4601094" cy="24705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41" b="28230"/>
          <a:stretch/>
        </p:blipFill>
        <p:spPr>
          <a:xfrm>
            <a:off x="4292994" y="1918950"/>
            <a:ext cx="6816261" cy="184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307" y="290945"/>
            <a:ext cx="1235942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Gminny Ośrodek Kultury Sportu i Turystyki w Laskowej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Parada Orkiestr Dętych w Laskowej połączona  z warsztatami muzycznymi </a:t>
            </a:r>
            <a:r>
              <a:rPr lang="pl-PL" sz="2400" b="1" dirty="0" smtClean="0">
                <a:solidFill>
                  <a:schemeClr val="tx1"/>
                </a:solidFill>
              </a:rPr>
              <a:t/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</a:t>
            </a:r>
            <a:r>
              <a:rPr lang="pl-PL" sz="2400" dirty="0" smtClean="0">
                <a:solidFill>
                  <a:schemeClr val="tx1"/>
                </a:solidFill>
              </a:rPr>
              <a:t>dofinansowania z PROW 2007-2013: </a:t>
            </a:r>
            <a:r>
              <a:rPr lang="pl-PL" sz="2400" b="1" dirty="0">
                <a:solidFill>
                  <a:schemeClr val="tx1"/>
                </a:solidFill>
              </a:rPr>
              <a:t>16 </a:t>
            </a:r>
            <a:r>
              <a:rPr lang="pl-PL" sz="2400" b="1" dirty="0" smtClean="0">
                <a:solidFill>
                  <a:schemeClr val="tx1"/>
                </a:solidFill>
              </a:rPr>
              <a:t>686,70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8" name="Picture 3" descr="C:\Users\ppp\Desktop\PREZENTACJA GMINA LASKOWA\Parada orkiestr\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18" y="1922179"/>
            <a:ext cx="4794841" cy="3596131"/>
          </a:xfrm>
          <a:prstGeom prst="rect">
            <a:avLst/>
          </a:prstGeom>
          <a:noFill/>
        </p:spPr>
      </p:pic>
      <p:pic>
        <p:nvPicPr>
          <p:cNvPr id="9" name="Picture 2" descr="C:\Users\ppp\Desktop\PREZENTACJA GMINA LASKOWA\Parada orkiestr\043.JPG"/>
          <p:cNvPicPr>
            <a:picLocks noChangeAspect="1" noChangeArrowheads="1"/>
          </p:cNvPicPr>
          <p:nvPr/>
        </p:nvPicPr>
        <p:blipFill>
          <a:blip r:embed="rId5"/>
          <a:srcRect b="24242"/>
          <a:stretch>
            <a:fillRect/>
          </a:stretch>
        </p:blipFill>
        <p:spPr bwMode="auto">
          <a:xfrm>
            <a:off x="6096406" y="2327562"/>
            <a:ext cx="5249273" cy="298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698311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Gminny Ośrodek Kultury Sportu i Turystyki w Laskowej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Promocja lokalnych walorów i produktów poprzez organizację cyklu przedsięwzięć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o charakterze promocyjno-rekreacyjnym</a:t>
            </a:r>
            <a:r>
              <a:rPr lang="pl-PL" sz="24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400" b="1" dirty="0">
                <a:solidFill>
                  <a:schemeClr val="tx1"/>
                </a:solidFill>
              </a:rPr>
              <a:t>17 </a:t>
            </a:r>
            <a:r>
              <a:rPr lang="pl-PL" sz="2400" b="1" dirty="0" smtClean="0">
                <a:solidFill>
                  <a:schemeClr val="tx1"/>
                </a:solidFill>
              </a:rPr>
              <a:t>308,45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4" y="1856062"/>
            <a:ext cx="4643450" cy="34825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6" y="1865146"/>
            <a:ext cx="4619223" cy="346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300" dirty="0" smtClean="0">
                <a:solidFill>
                  <a:schemeClr val="tx1"/>
                </a:solidFill>
              </a:rPr>
              <a:t>Wnioski z gminy Laskowa w ramach całego działania „Wdrażanie lokalnych strategii rozwoju”</a:t>
            </a:r>
            <a:endParaRPr lang="pl-PL" sz="43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pl-P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1CADE4"/>
              </a:buClr>
              <a:buNone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804" y="5538979"/>
            <a:ext cx="695347" cy="7544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151" y="5538979"/>
            <a:ext cx="1766849" cy="66023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45153"/>
              </p:ext>
            </p:extLst>
          </p:nvPr>
        </p:nvGraphicFramePr>
        <p:xfrm>
          <a:off x="1659259" y="1872662"/>
          <a:ext cx="7948436" cy="4161489"/>
        </p:xfrm>
        <a:graphic>
          <a:graphicData uri="http://schemas.openxmlformats.org/drawingml/2006/table">
            <a:tbl>
              <a:tblPr/>
              <a:tblGrid>
                <a:gridCol w="1610333"/>
                <a:gridCol w="1063233"/>
                <a:gridCol w="1063233"/>
                <a:gridCol w="1403879"/>
                <a:gridCol w="1403879"/>
                <a:gridCol w="1403879"/>
              </a:tblGrid>
              <a:tr h="2173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LASKOWA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695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Wnioski niewybrane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Wnioski odrzucone w UM/ rezygnacja beneficjenta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Wnioski na etapie rozliczenia - WOP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Wnioski rozliczone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Małe projekty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47 191,10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154 663,15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314 709,02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139 039,05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655 602,32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Odnowa i rozwój wsi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288043,00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467 603,00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755646,00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Tworzenie i rozwój mikroprzedsiębiorstw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Różnicowanie w kierunku działalności nierolniczej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3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47 191,10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442 706,15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314 709,02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606 642,05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1 411 248,32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091" y="166254"/>
            <a:ext cx="11637818" cy="14962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Działanie: </a:t>
            </a:r>
            <a:r>
              <a:rPr lang="pl-PL" sz="2800" b="1" dirty="0" smtClean="0">
                <a:solidFill>
                  <a:schemeClr val="tx1"/>
                </a:solidFill>
              </a:rPr>
              <a:t>Odnowa i rozwój wsi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Beneficjent: </a:t>
            </a:r>
            <a:r>
              <a:rPr lang="pl-PL" sz="2800" b="1" dirty="0" smtClean="0">
                <a:solidFill>
                  <a:schemeClr val="tx1"/>
                </a:solidFill>
              </a:rPr>
              <a:t>Gmina Laskowa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Zagospodarowanie i zwiększenie dostępności do atrakcyjnych miejsc Gminy Laskowa poprzez modernizację placu w Laskowej GOK - etap I</a:t>
            </a:r>
            <a:r>
              <a:rPr lang="pl-PL" sz="28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200" b="1" dirty="0" smtClean="0">
                <a:solidFill>
                  <a:schemeClr val="tx1"/>
                </a:solidFill>
              </a:rPr>
              <a:t>45 153,00 zł</a:t>
            </a:r>
            <a:endParaRPr lang="pl-PL" sz="22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776" y="5435183"/>
            <a:ext cx="2173224" cy="841248"/>
          </a:xfrm>
          <a:prstGeom prst="rect">
            <a:avLst/>
          </a:prstGeom>
        </p:spPr>
      </p:pic>
      <p:pic>
        <p:nvPicPr>
          <p:cNvPr id="8" name="Obraz 7" descr="http://www.nasliwkowymszlaku.pl/menuturysta/projekty/plac_laskowa/0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251" y="2150772"/>
            <a:ext cx="4846749" cy="32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www.nasliwkowymszlaku.pl/menuturysta/projekty/plac_laskowa/0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43" y="1996225"/>
            <a:ext cx="4975654" cy="34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152" y="166254"/>
            <a:ext cx="12101848" cy="15932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Działanie: </a:t>
            </a:r>
            <a:r>
              <a:rPr lang="pl-PL" sz="2800" b="1" dirty="0" smtClean="0">
                <a:solidFill>
                  <a:schemeClr val="tx1"/>
                </a:solidFill>
              </a:rPr>
              <a:t>Odnowa i rozwój wsi, </a:t>
            </a:r>
            <a:r>
              <a:rPr lang="pl-PL" sz="2800" dirty="0" smtClean="0">
                <a:solidFill>
                  <a:schemeClr val="tx1"/>
                </a:solidFill>
              </a:rPr>
              <a:t>Beneficjent: </a:t>
            </a:r>
            <a:r>
              <a:rPr lang="pl-PL" sz="2800" b="1" dirty="0" smtClean="0">
                <a:solidFill>
                  <a:schemeClr val="tx1"/>
                </a:solidFill>
              </a:rPr>
              <a:t>Gmina Laskowa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Projekt: </a:t>
            </a:r>
            <a:r>
              <a:rPr lang="pl-PL" sz="2200" b="1" dirty="0" smtClean="0">
                <a:solidFill>
                  <a:schemeClr val="tx1"/>
                </a:solidFill>
              </a:rPr>
              <a:t>Zagospodarowanie i zwiększenie dostępności do atrakcyjności miejsc Gminy Laskowa poprzez modernizację placu </a:t>
            </a:r>
            <a:br>
              <a:rPr lang="pl-PL" sz="2200" b="1" dirty="0" smtClean="0">
                <a:solidFill>
                  <a:schemeClr val="tx1"/>
                </a:solidFill>
              </a:rPr>
            </a:br>
            <a:r>
              <a:rPr lang="pl-PL" sz="2200" b="1" dirty="0" smtClean="0">
                <a:solidFill>
                  <a:schemeClr val="tx1"/>
                </a:solidFill>
              </a:rPr>
              <a:t>w Laskowej przy boisku sportowym, w Ujanowicach NZOZ oraz w </a:t>
            </a:r>
            <a:r>
              <a:rPr lang="pl-PL" sz="2200" b="1" dirty="0" err="1" smtClean="0">
                <a:solidFill>
                  <a:schemeClr val="tx1"/>
                </a:solidFill>
              </a:rPr>
              <a:t>Krosnej</a:t>
            </a:r>
            <a:r>
              <a:rPr lang="pl-PL" sz="2200" b="1" dirty="0" smtClean="0">
                <a:solidFill>
                  <a:schemeClr val="tx1"/>
                </a:solidFill>
              </a:rPr>
              <a:t> parking gminny - etap II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800" b="1" dirty="0" smtClean="0">
                <a:solidFill>
                  <a:schemeClr val="tx1"/>
                </a:solidFill>
              </a:rPr>
              <a:t>149 280,00 zł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776" y="5435183"/>
            <a:ext cx="2173224" cy="84124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10" name="Obraz 9" descr="http://www.nasliwkowymszlaku.pl/menuturysta/projekty/nzoz/00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" y="1855322"/>
            <a:ext cx="5003052" cy="33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nasliwkowymszlaku.pl/menuturysta/projekty/nzoz/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1024" y="1855322"/>
            <a:ext cx="4494655" cy="337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091" y="166254"/>
            <a:ext cx="11637818" cy="159327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Działanie: </a:t>
            </a:r>
            <a:r>
              <a:rPr lang="pl-PL" sz="2800" b="1" dirty="0" smtClean="0">
                <a:solidFill>
                  <a:schemeClr val="tx1"/>
                </a:solidFill>
              </a:rPr>
              <a:t>Odnowa i rozwój wsi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Beneficjent: </a:t>
            </a:r>
            <a:r>
              <a:rPr lang="pl-PL" sz="2800" b="1" dirty="0" smtClean="0">
                <a:solidFill>
                  <a:schemeClr val="tx1"/>
                </a:solidFill>
              </a:rPr>
              <a:t>Gmina Laskowa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parku rekreacji wraz z infrastrukturą towarzyszącą w miejscowości Laskowa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800" b="1" dirty="0" smtClean="0">
                <a:solidFill>
                  <a:schemeClr val="tx1"/>
                </a:solidFill>
              </a:rPr>
              <a:t>273 170,00 zł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776" y="5435183"/>
            <a:ext cx="2173224" cy="84124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8" name="Obraz 7" descr="I:\Documents and Settings\user\Pulpit\wymiana\PROJEKTY WSPÓŁPRACY\WROTA POGÓRZA\Tabliczki Śliwkowy Szlak\Zdjęcia dla Przemka - lepsza rozdzielczość\Fitness Park w Laskowej\DSC0374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03" y="2021983"/>
            <a:ext cx="4759018" cy="330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I:\Documents and Settings\user\Pulpit\wymiana\PROJEKTY WSPÓŁPRACY\WROTA POGÓRZA\Tabliczki Śliwkowy Szlak\Zdjęcia dla Przemka - lepsza rozdzielczość\Fitness Park w Laskowej\DSC0374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038" y="2021983"/>
            <a:ext cx="4733976" cy="330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2566164"/>
            <a:ext cx="10058400" cy="1450757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012" y="5508750"/>
            <a:ext cx="695347" cy="7544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359" y="5508750"/>
            <a:ext cx="1928641" cy="7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0"/>
            <a:ext cx="11568545" cy="1731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Działanie: </a:t>
            </a:r>
            <a:r>
              <a:rPr lang="pl-PL" sz="2800" b="1" dirty="0" smtClean="0">
                <a:solidFill>
                  <a:schemeClr val="tx1"/>
                </a:solidFill>
              </a:rPr>
              <a:t>Małe projekty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Beneficjent: </a:t>
            </a:r>
            <a:r>
              <a:rPr lang="pl-PL" sz="2800" b="1" dirty="0" smtClean="0">
                <a:solidFill>
                  <a:schemeClr val="tx1"/>
                </a:solidFill>
              </a:rPr>
              <a:t>Gminny Ośrodek Kultury, Sportu i Turystyki w Laskowej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Wykonanie strojów ludowych dla KGW Ujanowice - </a:t>
            </a:r>
            <a:r>
              <a:rPr lang="pl-PL" sz="2400" b="1" dirty="0" err="1" smtClean="0">
                <a:solidFill>
                  <a:schemeClr val="tx1"/>
                </a:solidFill>
              </a:rPr>
              <a:t>Kobyłczyna</a:t>
            </a:r>
            <a:r>
              <a:rPr lang="pl-PL" sz="2400" b="1" dirty="0" smtClean="0">
                <a:solidFill>
                  <a:schemeClr val="tx1"/>
                </a:solidFill>
              </a:rPr>
              <a:t> oraz butów regionalnych dla Grup Obrzędowych działających przy Kołach Gospodyń Wiejskich na terenie Gminy Laskowa jako uzupełnienie strojów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  <a:r>
              <a:rPr lang="pl-PL" sz="28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800" b="1" dirty="0">
                <a:solidFill>
                  <a:schemeClr val="tx1"/>
                </a:solidFill>
              </a:rPr>
              <a:t>16 </a:t>
            </a:r>
            <a:r>
              <a:rPr lang="pl-PL" sz="2800" b="1" dirty="0" smtClean="0">
                <a:solidFill>
                  <a:schemeClr val="tx1"/>
                </a:solidFill>
              </a:rPr>
              <a:t>898,00 zł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8" name="Obraz 7" descr="http://www.nasliwkowymszlaku.pl/menuturysta/projekty/laskowa20120808/00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407" y="2246884"/>
            <a:ext cx="24408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http://www.nasliwkowymszlaku.pl/menuturysta/projekty/laskowa20120808/000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039" y="2260552"/>
            <a:ext cx="24408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http://www.nasliwkowymszlaku.pl/menuturysta/projekty/laskowa20120808/000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7488" y="2288262"/>
            <a:ext cx="243959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0"/>
            <a:ext cx="11568545" cy="173181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Maria Uryga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Remont zabytku poprzez wymianę pokrycia dachowego z eternitu na blachodachówkę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oraz remont więźby dachowej bez zmiany jej konstrukcji budynku mieszkalno - gospodarczego nr 28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w </a:t>
            </a:r>
            <a:r>
              <a:rPr lang="pl-PL" sz="2400" b="1" dirty="0" err="1" smtClean="0">
                <a:solidFill>
                  <a:schemeClr val="tx1"/>
                </a:solidFill>
              </a:rPr>
              <a:t>Strzeszycach</a:t>
            </a:r>
            <a:r>
              <a:rPr lang="pl-PL" sz="2400" dirty="0" smtClean="0">
                <a:solidFill>
                  <a:schemeClr val="tx1"/>
                </a:solidFill>
              </a:rPr>
              <a:t>, Kwota dofinansowania z PROW 2007-2013: </a:t>
            </a:r>
            <a:r>
              <a:rPr lang="pl-PL" sz="2400" b="1" dirty="0">
                <a:solidFill>
                  <a:schemeClr val="tx1"/>
                </a:solidFill>
              </a:rPr>
              <a:t>21 </a:t>
            </a:r>
            <a:r>
              <a:rPr lang="pl-PL" sz="2400" b="1" dirty="0" smtClean="0">
                <a:solidFill>
                  <a:schemeClr val="tx1"/>
                </a:solidFill>
              </a:rPr>
              <a:t>636,24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9" name="Picture 2" descr="C:\Users\ppp\Desktop\0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492" y="2355273"/>
            <a:ext cx="4045527" cy="3034145"/>
          </a:xfrm>
          <a:prstGeom prst="rect">
            <a:avLst/>
          </a:prstGeom>
          <a:noFill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2" b="17769"/>
          <a:stretch>
            <a:fillRect/>
          </a:stretch>
        </p:blipFill>
        <p:spPr>
          <a:xfrm>
            <a:off x="6305184" y="2964873"/>
            <a:ext cx="4325574" cy="221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centrum miejscowości Laskowa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23 286,83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8" name="Obraz 7" descr="http://www.laskowa.pl/assets/laskowa/media/files/10d57ff3-8372-47d7-9ce3-a6d439fa75d3/plac-zabaw-laskow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5927" y="1842654"/>
            <a:ext cx="6936541" cy="36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Gmina Laskowa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Utworzenie placu zabaw w centrum miejscowości Ujanowice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23 286, 83 </a:t>
            </a:r>
            <a:r>
              <a:rPr lang="pl-PL" sz="2400" b="1" dirty="0" smtClean="0">
                <a:solidFill>
                  <a:schemeClr val="tx1"/>
                </a:solidFill>
              </a:rPr>
              <a:t>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7" name="Picture 2" descr="C:\Users\ppp\Desktop\0003.jpg"/>
          <p:cNvPicPr>
            <a:picLocks noChangeAspect="1" noChangeArrowheads="1"/>
          </p:cNvPicPr>
          <p:nvPr/>
        </p:nvPicPr>
        <p:blipFill>
          <a:blip r:embed="rId4"/>
          <a:srcRect t="16294" b="11793"/>
          <a:stretch>
            <a:fillRect/>
          </a:stretch>
        </p:blipFill>
        <p:spPr bwMode="auto">
          <a:xfrm>
            <a:off x="2410017" y="1841669"/>
            <a:ext cx="7218216" cy="389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Gminny Ośrodek Kultury, Sportu i Turystyki w Laskowej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„Warsztaty wielopokoleniowe oraz zakup strojów regionalnych dla dziecięcego zespołu "Mali </a:t>
            </a:r>
            <a:r>
              <a:rPr lang="pl-PL" sz="2400" b="1" dirty="0" err="1" smtClean="0">
                <a:solidFill>
                  <a:schemeClr val="tx1"/>
                </a:solidFill>
              </a:rPr>
              <a:t>Laskowianie</a:t>
            </a:r>
            <a:r>
              <a:rPr lang="pl-PL" sz="2400" b="1" dirty="0" smtClean="0">
                <a:solidFill>
                  <a:schemeClr val="tx1"/>
                </a:solidFill>
              </a:rPr>
              <a:t>”</a:t>
            </a:r>
            <a:r>
              <a:rPr lang="pl-PL" sz="2400" dirty="0" smtClean="0">
                <a:solidFill>
                  <a:schemeClr val="tx1"/>
                </a:solidFill>
              </a:rPr>
              <a:t>,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19 </a:t>
            </a:r>
            <a:r>
              <a:rPr lang="pl-PL" sz="2400" b="1" dirty="0" smtClean="0">
                <a:solidFill>
                  <a:schemeClr val="tx1"/>
                </a:solidFill>
              </a:rPr>
              <a:t>936,00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47" y="1906371"/>
            <a:ext cx="3119683" cy="41595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123" y="2040744"/>
            <a:ext cx="4577280" cy="343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Krzysztof Jędrzejek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Rekonstrukcja dwóch suszarni do śliw, w tym tzw. "</a:t>
            </a:r>
            <a:r>
              <a:rPr lang="pl-PL" sz="2400" b="1" dirty="0" err="1" smtClean="0">
                <a:solidFill>
                  <a:schemeClr val="tx1"/>
                </a:solidFill>
              </a:rPr>
              <a:t>luftówki</a:t>
            </a:r>
            <a:r>
              <a:rPr lang="pl-PL" sz="2400" b="1" dirty="0" smtClean="0">
                <a:solidFill>
                  <a:schemeClr val="tx1"/>
                </a:solidFill>
              </a:rPr>
              <a:t>”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19 </a:t>
            </a:r>
            <a:r>
              <a:rPr lang="pl-PL" sz="2400" b="1" dirty="0" smtClean="0">
                <a:solidFill>
                  <a:schemeClr val="tx1"/>
                </a:solidFill>
              </a:rPr>
              <a:t>600,00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10" name="Picture 16" descr="http://www.skansenlaskowa.pl/galerie/1212/pokaz/1419285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577" y="1853505"/>
            <a:ext cx="6382847" cy="425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9" y="290945"/>
            <a:ext cx="11568545" cy="138545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Działanie: </a:t>
            </a:r>
            <a:r>
              <a:rPr lang="pl-PL" sz="2400" b="1" dirty="0" smtClean="0">
                <a:solidFill>
                  <a:schemeClr val="tx1"/>
                </a:solidFill>
              </a:rPr>
              <a:t>Małe projekty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Beneficjent: </a:t>
            </a:r>
            <a:r>
              <a:rPr lang="pl-PL" sz="2400" b="1" dirty="0" smtClean="0">
                <a:solidFill>
                  <a:schemeClr val="tx1"/>
                </a:solidFill>
              </a:rPr>
              <a:t>Jan Liptak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Projekt: </a:t>
            </a:r>
            <a:r>
              <a:rPr lang="pl-PL" sz="2400" b="1" dirty="0" smtClean="0">
                <a:solidFill>
                  <a:schemeClr val="tx1"/>
                </a:solidFill>
              </a:rPr>
              <a:t>Remont i modernizacja istniejącej stodoły na miejsce spotkań aktywizacji mieszkańców </a:t>
            </a:r>
            <a:r>
              <a:rPr lang="pl-PL" sz="2400" dirty="0" smtClean="0">
                <a:solidFill>
                  <a:schemeClr val="tx1"/>
                </a:solidFill>
              </a:rPr>
              <a:t>Kwota dofinansowania z PROW 2007-2013: </a:t>
            </a:r>
            <a:r>
              <a:rPr lang="pl-PL" sz="2400" b="1" dirty="0" smtClean="0">
                <a:solidFill>
                  <a:schemeClr val="tx1"/>
                </a:solidFill>
              </a:rPr>
              <a:t> 35 284,42 zł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6" r="3825"/>
          <a:stretch>
            <a:fillRect/>
          </a:stretch>
        </p:blipFill>
        <p:spPr>
          <a:xfrm>
            <a:off x="10349345" y="5435183"/>
            <a:ext cx="1842655" cy="8412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33" y="5518310"/>
            <a:ext cx="695347" cy="754465"/>
          </a:xfrm>
          <a:prstGeom prst="rect">
            <a:avLst/>
          </a:prstGeom>
        </p:spPr>
      </p:pic>
      <p:pic>
        <p:nvPicPr>
          <p:cNvPr id="8" name="Picture 3" descr="C:\Users\ppp\Desktop\PREZENTACJA GMINA LASKOWA\Liptak\SAM_8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72" y="2099257"/>
            <a:ext cx="5656753" cy="3181924"/>
          </a:xfrm>
          <a:prstGeom prst="rect">
            <a:avLst/>
          </a:prstGeom>
          <a:noFill/>
        </p:spPr>
      </p:pic>
      <p:pic>
        <p:nvPicPr>
          <p:cNvPr id="9" name="Picture 4" descr="C:\Users\ppp\Desktop\PREZENTACJA GMINA LASKOWA\Liptak\SAM_84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6774" y="2270417"/>
            <a:ext cx="4595408" cy="258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2754</TotalTime>
  <Words>217</Words>
  <Application>Microsoft Office PowerPoint</Application>
  <PresentationFormat>Panoramiczny</PresentationFormat>
  <Paragraphs>98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Retrospekcja</vt:lpstr>
      <vt:lpstr>Gmina Laskowa na Śliwkowym Szlaku</vt:lpstr>
      <vt:lpstr>Wnioski z gminy Laskowa w ramach całego działania „Wdrażanie lokalnych strategii rozwoju”</vt:lpstr>
      <vt:lpstr>Działanie: Małe projekty  Beneficjent: Gminny Ośrodek Kultury, Sportu i Turystyki w Laskowej Projekt: Wykonanie strojów ludowych dla KGW Ujanowice - Kobyłczyna oraz butów regionalnych dla Grup Obrzędowych działających przy Kołach Gospodyń Wiejskich na terenie Gminy Laskowa jako uzupełnienie strojów, Kwota dofinansowania z PROW 2007-2013: 16 898,00 zł</vt:lpstr>
      <vt:lpstr>Działanie: Małe projekty  Beneficjent: Maria Uryga Projekt: Remont zabytku poprzez wymianę pokrycia dachowego z eternitu na blachodachówkę  oraz remont więźby dachowej bez zmiany jej konstrukcji budynku mieszkalno - gospodarczego nr 28  w Strzeszycach, Kwota dofinansowania z PROW 2007-2013: 21 636,24 zł</vt:lpstr>
      <vt:lpstr>Działanie: Małe projekty  Beneficjent: Gmina Laskowa Projekt: Utworzenie placu zabaw w centrum miejscowości Laskowa Kwota dofinansowania z PROW 2007-2013:  23 286,83 zł</vt:lpstr>
      <vt:lpstr>Działanie: Małe projekty  Beneficjent: Gmina Laskowa Projekt: Utworzenie placu zabaw w centrum miejscowości Ujanowice Kwota dofinansowania z PROW 2007-2013:  23 286, 83 zł</vt:lpstr>
      <vt:lpstr>Działanie: Małe projekty  Beneficjent: Gminny Ośrodek Kultury, Sportu i Turystyki w Laskowej  Projekt: „Warsztaty wielopokoleniowe oraz zakup strojów regionalnych dla dziecięcego zespołu "Mali Laskowianie”, Kwota dofinansowania z PROW 2007-2013:  19 936,00 zł</vt:lpstr>
      <vt:lpstr>Działanie: Małe projekty  Beneficjent: Krzysztof Jędrzejek  Projekt: Rekonstrukcja dwóch suszarni do śliw, w tym tzw. "luftówki”  Kwota dofinansowania z PROW 2007-2013:  19 600,00 zł</vt:lpstr>
      <vt:lpstr>Działanie: Małe projekty  Beneficjent: Jan Liptak  Projekt: Remont i modernizacja istniejącej stodoły na miejsce spotkań aktywizacji mieszkańców Kwota dofinansowania z PROW 2007-2013:  35 284,42 zł</vt:lpstr>
      <vt:lpstr>Działanie: Małe projekty  Beneficjent: OSP w Ujanowicach  Projekt: Zagospodarowanie przestrzeni publicznej przy OSP w Ujanowicach Kwota dofinansowania z PROW 2007-2013: 49 247,44 zł</vt:lpstr>
      <vt:lpstr>Działanie: Małe projekty  Beneficjent: Gmina Laskowa Projekt: Utworzenie placu zabaw w miejscowości Krosna  Kwota dofinansowania z PROW 2007-2013: 24 999,00 zł</vt:lpstr>
      <vt:lpstr>Działanie: Małe projekty  Beneficjent: Gmina Laskowa Projekt: Utworzenie placu zabaw w miejscowości Kamionka Mała  Kwota dofinansowania z PROW 2007-2013:  26 663,20 zł</vt:lpstr>
      <vt:lpstr>Działanie: Małe projekty  Beneficjent: Gmina Laskowa Projekt: Utworzenie placu zabaw w miejscowości Jaworzna  Kwota dofinansowania z PROW 2007-2013:  26 663,20 zł</vt:lpstr>
      <vt:lpstr>Działanie: Małe projekty  Beneficjent: Gmina Laskowa Projekt: Utworzenie placu zabaw w miejscowości Sechna wraz z zagospodarowaniem przestrzeni związanej z produktem lokalnym, Kwota dofinansowania z PROW 2007-2013:  29 916,83 zł</vt:lpstr>
      <vt:lpstr>Działanie: Małe projekty  Beneficjent: Gmina Laskowa Projekt: Utworzenie placu zabaw w miejscowości Żmiąca wraz z nasadzeniem śliw i zakupem stoisk składanych, Kwota dofinansowania z PROW 2007-2013: 29 916,83 zł</vt:lpstr>
      <vt:lpstr>Działanie: Małe projekty  Beneficjent: Hubertówka pod Jaworzem - Hubert Bednarek Projekt: Rozwój rekreacji poprzez budowę placu zabaw oraz sauny ogrodowej z balią we wsi Kobyłczyna, Kwota dofinansowania z PROW 2007-2013:  50 000,00 zł</vt:lpstr>
      <vt:lpstr>Działanie: Małe projekty  Beneficjent: Nowak Łukasz Firma Produkcyjno - Usługowa "NATUREX"  Projekt: Budowa „Ścieżki informacyjnej - szlakiem produktów regionalnych i lokalnych” Kwota dofinansowania z PROW 2007-2013: 22 253,37 zł</vt:lpstr>
      <vt:lpstr>Działanie: Małe projekty  Beneficjent: Gminny Ośrodek Kultury Sportu i Turystyki w Laskowej  Projekt: Parada Orkiestr Dętych w Laskowej połączona  z warsztatami muzycznymi  Kwota dofinansowania z PROW 2007-2013: 16 686,70 zł</vt:lpstr>
      <vt:lpstr>Działanie: Małe projekty  Beneficjent: Gminny Ośrodek Kultury Sportu i Turystyki w Laskowej  Projekt: Promocja lokalnych walorów i produktów poprzez organizację cyklu przedsięwzięć  o charakterze promocyjno-rekreacyjnym, Kwota dofinansowania z PROW 2007-2013: 17 308,45 zł</vt:lpstr>
      <vt:lpstr>Działanie: Odnowa i rozwój wsi  Beneficjent: Gmina Laskowa Projekt: Zagospodarowanie i zwiększenie dostępności do atrakcyjnych miejsc Gminy Laskowa poprzez modernizację placu w Laskowej GOK - etap I, Kwota dofinansowania z PROW 2007-2013: 45 153,00 zł</vt:lpstr>
      <vt:lpstr>Działanie: Odnowa i rozwój wsi, Beneficjent: Gmina Laskowa Projekt: Zagospodarowanie i zwiększenie dostępności do atrakcyjności miejsc Gminy Laskowa poprzez modernizację placu  w Laskowej przy boisku sportowym, w Ujanowicach NZOZ oraz w Krosnej parking gminny - etap II Kwota dofinansowania z PROW 2007-2013: 149 280,00 zł</vt:lpstr>
      <vt:lpstr>Działanie: Odnowa i rozwój wsi Beneficjent: Gmina Laskowa Projekt: Utworzenie parku rekreacji wraz z infrastrukturą towarzyszącą w miejscowości Laskowa Kwota dofinansowania z PROW 2007-2013: 273 170,00 zł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Gmina Laskowa na Śliwkowym Szlaku</dc:title>
  <dc:creator>Katarzyna</dc:creator>
  <cp:lastModifiedBy>SAMSUNG</cp:lastModifiedBy>
  <cp:revision>264</cp:revision>
  <cp:lastPrinted>2014-03-03T13:02:32Z</cp:lastPrinted>
  <dcterms:created xsi:type="dcterms:W3CDTF">2014-03-18T07:37:33Z</dcterms:created>
  <dcterms:modified xsi:type="dcterms:W3CDTF">2015-04-14T14:17:40Z</dcterms:modified>
</cp:coreProperties>
</file>